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F148-154A-4F6D-A970-78F5CFBFED04}" type="datetimeFigureOut">
              <a:rPr lang="en-US" smtClean="0"/>
              <a:pPr/>
              <a:t>12/20/2013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4F97-D4F2-4C60-99F0-0C96571AA5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F148-154A-4F6D-A970-78F5CFBFED04}" type="datetimeFigureOut">
              <a:rPr lang="en-US" smtClean="0"/>
              <a:pPr/>
              <a:t>12/20/2013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4F97-D4F2-4C60-99F0-0C96571AA5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F148-154A-4F6D-A970-78F5CFBFED04}" type="datetimeFigureOut">
              <a:rPr lang="en-US" smtClean="0"/>
              <a:pPr/>
              <a:t>12/20/2013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4F97-D4F2-4C60-99F0-0C96571AA5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F148-154A-4F6D-A970-78F5CFBFED04}" type="datetimeFigureOut">
              <a:rPr lang="en-US" smtClean="0"/>
              <a:pPr/>
              <a:t>12/20/2013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4F97-D4F2-4C60-99F0-0C96571AA5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F148-154A-4F6D-A970-78F5CFBFED04}" type="datetimeFigureOut">
              <a:rPr lang="en-US" smtClean="0"/>
              <a:pPr/>
              <a:t>12/20/2013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4F97-D4F2-4C60-99F0-0C96571AA5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F148-154A-4F6D-A970-78F5CFBFED04}" type="datetimeFigureOut">
              <a:rPr lang="en-US" smtClean="0"/>
              <a:pPr/>
              <a:t>12/20/2013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4F97-D4F2-4C60-99F0-0C96571AA5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F148-154A-4F6D-A970-78F5CFBFED04}" type="datetimeFigureOut">
              <a:rPr lang="en-US" smtClean="0"/>
              <a:pPr/>
              <a:t>12/20/2013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4F97-D4F2-4C60-99F0-0C96571AA5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F148-154A-4F6D-A970-78F5CFBFED04}" type="datetimeFigureOut">
              <a:rPr lang="en-US" smtClean="0"/>
              <a:pPr/>
              <a:t>12/20/2013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4F97-D4F2-4C60-99F0-0C96571AA5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F148-154A-4F6D-A970-78F5CFBFED04}" type="datetimeFigureOut">
              <a:rPr lang="en-US" smtClean="0"/>
              <a:pPr/>
              <a:t>12/20/2013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4F97-D4F2-4C60-99F0-0C96571AA5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F148-154A-4F6D-A970-78F5CFBFED04}" type="datetimeFigureOut">
              <a:rPr lang="en-US" smtClean="0"/>
              <a:pPr/>
              <a:t>12/20/2013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4F97-D4F2-4C60-99F0-0C96571AA5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F148-154A-4F6D-A970-78F5CFBFED04}" type="datetimeFigureOut">
              <a:rPr lang="en-US" smtClean="0"/>
              <a:pPr/>
              <a:t>12/20/2013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4F97-D4F2-4C60-99F0-0C96571AA59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F148-154A-4F6D-A970-78F5CFBFED04}" type="datetimeFigureOut">
              <a:rPr lang="en-US" smtClean="0"/>
              <a:pPr/>
              <a:t>12/20/2013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C4F97-D4F2-4C60-99F0-0C96571AA59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772400" cy="1470025"/>
          </a:xfrm>
        </p:spPr>
        <p:txBody>
          <a:bodyPr/>
          <a:lstStyle/>
          <a:p>
            <a:r>
              <a:rPr lang="en-US" i="1" u="sng" dirty="0" smtClean="0">
                <a:solidFill>
                  <a:srgbClr val="00B050"/>
                </a:solidFill>
              </a:rPr>
              <a:t>MEASURING INSTRUMENTS</a:t>
            </a:r>
            <a:endParaRPr lang="en-IN" i="1" u="sng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60" y="550070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K. </a:t>
            </a:r>
            <a:r>
              <a:rPr lang="en-US" sz="1800" dirty="0" smtClean="0">
                <a:solidFill>
                  <a:schemeClr val="tx1"/>
                </a:solidFill>
              </a:rPr>
              <a:t>P. PATEL</a:t>
            </a:r>
            <a:endParaRPr lang="en-IN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868"/>
            <a:ext cx="538231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429488" y="514351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PREPARED BY: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smtClean="0"/>
              <a:t>MULTIMETER AS A OHMMETER</a:t>
            </a:r>
            <a:endParaRPr lang="en-I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592935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smtClean="0"/>
              <a:t>CLAMP ON METER</a:t>
            </a:r>
            <a:endParaRPr lang="en-IN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728667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CLAMP ON METER</a:t>
            </a:r>
            <a:endParaRPr lang="en-IN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8042076" cy="474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POWER SUPPLY</a:t>
            </a:r>
            <a:endParaRPr lang="en-IN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600200"/>
            <a:ext cx="4786346" cy="4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FUNCTION GENERATOR &amp; CRO</a:t>
            </a:r>
            <a:endParaRPr lang="en-IN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5946052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BREAD BOARD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28680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smtClean="0"/>
              <a:t>BREAD BOARD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00200"/>
            <a:ext cx="7072362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smtClean="0"/>
              <a:t>VOLTMETR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85926"/>
            <a:ext cx="5286411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AMMETER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00200"/>
            <a:ext cx="5072098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AMMETER</a:t>
            </a: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0"/>
            <a:ext cx="5000659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MULTIMETER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286543" cy="487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MULTIMETER</a:t>
            </a:r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557216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MULTIMETER</a:t>
            </a:r>
            <a:endParaRPr lang="en-IN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57229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36</Words>
  <Application>Microsoft Office PowerPoint</Application>
  <PresentationFormat>On-screen Show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MEASURING INSTRUMENTS</vt:lpstr>
      <vt:lpstr>BREAD BOARD</vt:lpstr>
      <vt:lpstr>BREAD BOARD</vt:lpstr>
      <vt:lpstr>VOLTMETR</vt:lpstr>
      <vt:lpstr>AMMETER</vt:lpstr>
      <vt:lpstr>AMMETER</vt:lpstr>
      <vt:lpstr>MULTIMETER</vt:lpstr>
      <vt:lpstr>MULTIMETER</vt:lpstr>
      <vt:lpstr>MULTIMETER</vt:lpstr>
      <vt:lpstr>MULTIMETER AS A OHMMETER</vt:lpstr>
      <vt:lpstr>CLAMP ON METER</vt:lpstr>
      <vt:lpstr>CLAMP ON METER</vt:lpstr>
      <vt:lpstr>POWER SUPPLY</vt:lpstr>
      <vt:lpstr>FUNCTION GENERATOR &amp; CRO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INSTRUMENTS</dc:title>
  <dc:creator>SONY</dc:creator>
  <cp:lastModifiedBy>Mukesh Sir</cp:lastModifiedBy>
  <cp:revision>16</cp:revision>
  <dcterms:created xsi:type="dcterms:W3CDTF">2013-07-22T01:24:02Z</dcterms:created>
  <dcterms:modified xsi:type="dcterms:W3CDTF">2013-12-20T09:10:37Z</dcterms:modified>
</cp:coreProperties>
</file>